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9" r:id="rId2"/>
    <p:sldId id="268" r:id="rId3"/>
    <p:sldId id="270" r:id="rId4"/>
    <p:sldId id="271" r:id="rId5"/>
    <p:sldId id="290" r:id="rId6"/>
    <p:sldId id="291" r:id="rId7"/>
    <p:sldId id="272" r:id="rId8"/>
    <p:sldId id="274" r:id="rId9"/>
    <p:sldId id="292" r:id="rId10"/>
    <p:sldId id="293" r:id="rId11"/>
    <p:sldId id="294" r:id="rId12"/>
    <p:sldId id="288" r:id="rId13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9117C8-3DFE-984E-BA6F-F2CE808B16AD}" v="29" dt="2022-07-03T16:09:45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61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24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8BFF7-565C-CC42-B578-DB96CCFF6017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EAC6C-1CC9-034A-8BCB-C897D3C524D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727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608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052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9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28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5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71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46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44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87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45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3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4E1D-E305-5EF9-EBBE-82D1CDCA6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E19FD-4A6F-5338-822C-2B8D83F50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B9771-DA00-BFDA-23D9-DBE2A5B7C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093B3-F9BF-8EE4-95CE-52F5724D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18653-0D40-0A3B-F657-20FA42A2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0740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6415-E52D-43B3-F2DE-77A56FA7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A0D7B-EF76-3B0B-14DF-F98203647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82566-DA79-D783-47C6-E4D75A570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42E1-5724-5A86-F986-73DC84C2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6A131-6DF9-A03D-8EAF-4FAF6323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7197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1F6BBE-138A-5059-EA32-37A2DD68D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9DC45-3E59-D828-331C-046CB1D9B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F2D61-2915-D6CA-8917-499B4425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11729-B2F1-09BA-8BA1-EFA55EEEC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972A3-25AF-9E8E-E889-FE08BDEA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57543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69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0009-AFF8-98CB-AA64-1A6EBB2E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1940F-E91D-AAC3-8651-4DD586636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0F9A7-36EB-AB13-0FCB-D8209E0E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C2CA6-77D6-2F35-D78A-003CF25B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B30FD-F109-5DF4-21CC-8EDB1184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8744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2378-DA95-D77D-D3D9-0A7BAA4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FBAE7-1924-70FF-AF05-D95B8EBD2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47801-8F50-FE04-F38E-5D233CF4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939B8-7874-DFC2-8746-6D12BBCDC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BD04D-CEAA-9ED2-E7A7-AC37A82E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184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8BA-54D4-7149-666C-1248DC4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DDB9-E5F4-FE1F-3508-42E2CE9961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356A7-2DCA-0969-49E2-C80E38452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704CF-547A-F95E-4FA7-E6B7B2110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8AFDF-0A87-80B3-0642-37BAE785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D49BB-5B28-2A7E-D770-31478A09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0685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43B4-4781-B5F0-5058-A94C9CE3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9598F-5021-9C59-21C8-2D7A44450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743BD-99BE-1610-FC6C-1B3CD40D8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EA1E2-5350-E998-46E7-520222560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7CD97-0920-3741-A9E9-8870C482B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95AB8D-857A-6393-F198-63F676ED5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2FE9FE-BD93-BD62-41B8-E9C0CB0D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D5555-B5E8-3D60-9824-33E621CB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279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01DF-9BCC-CB69-A1B3-2B24B149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8B742-77AC-03FA-85F5-F29243B1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4B443-65EF-179B-8F6A-95A6C9E4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208E1-D988-4676-0101-003ED8B6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587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5ED85-8C98-F0DA-3DF1-B621C7AE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0B595-BCB3-CDAF-916E-54AC4077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E804D-ACCF-9FB1-2778-A90E5BCB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01453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C342-4FE2-7649-4CFD-356E02C1E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BC4E-BD27-5020-FD8E-8CA1E6476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E1877-C047-E777-F20D-96C2844A5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5B097-8298-135E-B511-B32E5122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6F4E9-1031-6770-E730-E574C2F2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8205-61C1-D858-36BC-F063026A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1745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C754-4D6C-5AA7-3EF9-CCED1B3E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E54FE9-800C-25C0-D9CA-0EAC21090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5B3A5-66F5-931B-D91C-ECF3366C4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7926B-A849-926F-0368-2792E2F0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0448E-065E-7C05-829B-FC6A6726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0A1D8-2D8B-1075-A18C-C0C9769F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0095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294847-9108-F888-82A7-963DA5E6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F558A-A3EE-288D-DAC4-D6F62F689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6E29A-050E-C25E-9CE1-8F5B722601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EF40B-B9B5-2F4B-A97A-5F371495A30D}" type="datetimeFigureOut">
              <a:rPr lang="en-BR" smtClean="0"/>
              <a:t>03/07/22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7D5DB-1750-46CE-A422-BFF14A214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A1B34-F8D6-2C4A-37AD-360870249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5E8AD-6656-4B4C-8117-4FE90E1A466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6324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81C182-3FA4-F7F9-081C-6B29EF8835DB}"/>
              </a:ext>
            </a:extLst>
          </p:cNvPr>
          <p:cNvGrpSpPr/>
          <p:nvPr/>
        </p:nvGrpSpPr>
        <p:grpSpPr>
          <a:xfrm>
            <a:off x="1360580" y="2693200"/>
            <a:ext cx="9470841" cy="1471600"/>
            <a:chOff x="1020435" y="1300216"/>
            <a:chExt cx="7103131" cy="1103700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6" y="2144716"/>
              <a:ext cx="710313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667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O que é Sistema de Busca e para que serve?</a:t>
              </a:r>
              <a:endParaRPr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1020435" y="1300216"/>
              <a:ext cx="7103130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rgbClr val="000000"/>
                </a:buClr>
                <a:buSzPts val="3200"/>
              </a:pPr>
              <a:r>
                <a:rPr lang="en-US" sz="5333" b="1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Sistema de Busca</a:t>
              </a:r>
              <a:endParaRPr sz="5333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/>
        </p:nvSpPr>
        <p:spPr>
          <a:xfrm>
            <a:off x="754033" y="848733"/>
            <a:ext cx="9880400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Mapa de </a:t>
            </a:r>
            <a:r>
              <a:rPr lang="en-US" sz="5333" b="1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Calor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490538-2943-4BDD-BA12-DBE90DA2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550" y="2171969"/>
            <a:ext cx="8008883" cy="44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9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/>
        </p:nvSpPr>
        <p:spPr>
          <a:xfrm>
            <a:off x="754033" y="848733"/>
            <a:ext cx="9880400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Mapa de </a:t>
            </a:r>
            <a:r>
              <a:rPr lang="en-US" sz="5333" b="1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Calor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0B66B33-CD55-3716-B0DB-5426576B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193" y="1982078"/>
            <a:ext cx="5895671" cy="479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A4F9B4-6A65-A680-6FAC-6AA9FA3F1295}"/>
              </a:ext>
            </a:extLst>
          </p:cNvPr>
          <p:cNvGrpSpPr/>
          <p:nvPr/>
        </p:nvGrpSpPr>
        <p:grpSpPr>
          <a:xfrm>
            <a:off x="1360580" y="2834739"/>
            <a:ext cx="9470840" cy="1188523"/>
            <a:chOff x="1020435" y="2250909"/>
            <a:chExt cx="7103130" cy="891392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5" y="2883101"/>
              <a:ext cx="710313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5333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Até a próxima aula</a:t>
              </a:r>
              <a:endParaRPr sz="5333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95AFAF-13F3-25FD-40E9-762D58DC5FE8}"/>
                </a:ext>
              </a:extLst>
            </p:cNvPr>
            <p:cNvSpPr/>
            <p:nvPr/>
          </p:nvSpPr>
          <p:spPr>
            <a:xfrm>
              <a:off x="3486646" y="2250909"/>
              <a:ext cx="2170707" cy="367720"/>
            </a:xfrm>
            <a:prstGeom prst="roundRect">
              <a:avLst>
                <a:gd name="adj" fmla="val 50000"/>
              </a:avLst>
            </a:prstGeom>
            <a:solidFill>
              <a:srgbClr val="EE4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2400" spc="800" dirty="0"/>
                <a:t>OBRIGADO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1437733" y="2777655"/>
            <a:ext cx="9510800" cy="172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Determina as perguntas que o o usuário pode fazer e como ele </a:t>
            </a:r>
            <a:r>
              <a:rPr lang="en-GB" sz="2400" dirty="0" err="1"/>
              <a:t>recebe</a:t>
            </a:r>
            <a:r>
              <a:rPr lang="en-GB" sz="2400" dirty="0"/>
              <a:t> as </a:t>
            </a:r>
            <a:r>
              <a:rPr lang="en-GB" sz="2400" dirty="0" err="1"/>
              <a:t>respostas</a:t>
            </a:r>
            <a:endParaRPr lang="en-GB" sz="2400" dirty="0"/>
          </a:p>
        </p:txBody>
      </p:sp>
      <p:sp>
        <p:nvSpPr>
          <p:cNvPr id="26" name="Google Shape;26;p16"/>
          <p:cNvSpPr txBox="1"/>
          <p:nvPr/>
        </p:nvSpPr>
        <p:spPr>
          <a:xfrm>
            <a:off x="754033" y="848733"/>
            <a:ext cx="9880400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 o Sistema de Busca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9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3F67FF-C4D5-225A-B597-EA0385EE9DCA}"/>
              </a:ext>
            </a:extLst>
          </p:cNvPr>
          <p:cNvGrpSpPr/>
          <p:nvPr/>
        </p:nvGrpSpPr>
        <p:grpSpPr>
          <a:xfrm>
            <a:off x="1155800" y="2458537"/>
            <a:ext cx="9880400" cy="1940926"/>
            <a:chOff x="866850" y="2011405"/>
            <a:chExt cx="7410300" cy="1455695"/>
          </a:xfrm>
        </p:grpSpPr>
        <p:sp>
          <p:nvSpPr>
            <p:cNvPr id="25" name="Google Shape;25;p16"/>
            <p:cNvSpPr txBox="1"/>
            <p:nvPr/>
          </p:nvSpPr>
          <p:spPr>
            <a:xfrm>
              <a:off x="1281252" y="2408526"/>
              <a:ext cx="6581496" cy="1058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667" dirty="0"/>
                <a:t>A busca, é uma parte fundamental da experiência do usuário, pois, eles criam grandes expectativas de como ela deve funcionar.</a:t>
              </a:r>
            </a:p>
          </p:txBody>
        </p:sp>
        <p:sp>
          <p:nvSpPr>
            <p:cNvPr id="26" name="Google Shape;26;p16"/>
            <p:cNvSpPr txBox="1"/>
            <p:nvPr/>
          </p:nvSpPr>
          <p:spPr>
            <a:xfrm>
              <a:off x="866850" y="2011405"/>
              <a:ext cx="7410300" cy="397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rgbClr val="000000"/>
                </a:buClr>
                <a:buSzPts val="3200"/>
              </a:pPr>
              <a:r>
                <a:rPr lang="en-US" sz="1333" b="1" spc="800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JACOB NIELSEN</a:t>
              </a:r>
              <a:endParaRPr lang="en-US" sz="1333" spc="800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03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98E230C-1D26-039F-13D6-1EEC64A6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155"/>
            <a:ext cx="12192000" cy="60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4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EF09917-1DFE-FB06-8F54-3DF2DF55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620"/>
            <a:ext cx="12192000" cy="62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6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2F0090A-31B5-8874-06E3-CF840BDD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44"/>
            <a:ext cx="12192000" cy="674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7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/>
        </p:nvSpPr>
        <p:spPr>
          <a:xfrm>
            <a:off x="1018220" y="2693200"/>
            <a:ext cx="10155559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 as necessidades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3152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;p16">
            <a:extLst>
              <a:ext uri="{FF2B5EF4-FFF2-40B4-BE49-F238E27FC236}">
                <a16:creationId xmlns:a16="http://schemas.microsoft.com/office/drawing/2014/main" id="{6BD820E3-7AB4-D9D3-65C6-1B436A336B5B}"/>
              </a:ext>
            </a:extLst>
          </p:cNvPr>
          <p:cNvSpPr txBox="1"/>
          <p:nvPr/>
        </p:nvSpPr>
        <p:spPr>
          <a:xfrm>
            <a:off x="754032" y="351955"/>
            <a:ext cx="10764868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Quem vai fazer as buscas?</a:t>
            </a:r>
          </a:p>
        </p:txBody>
      </p:sp>
      <p:sp>
        <p:nvSpPr>
          <p:cNvPr id="5" name="Google Shape;25;p16">
            <a:extLst>
              <a:ext uri="{FF2B5EF4-FFF2-40B4-BE49-F238E27FC236}">
                <a16:creationId xmlns:a16="http://schemas.microsoft.com/office/drawing/2014/main" id="{5E4C8101-1070-97CF-73DB-AE359BB91B5E}"/>
              </a:ext>
            </a:extLst>
          </p:cNvPr>
          <p:cNvSpPr txBox="1"/>
          <p:nvPr/>
        </p:nvSpPr>
        <p:spPr>
          <a:xfrm>
            <a:off x="1244600" y="809155"/>
            <a:ext cx="10274300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Homem ou Mulher? Ambos?</a:t>
            </a:r>
          </a:p>
        </p:txBody>
      </p:sp>
      <p:sp>
        <p:nvSpPr>
          <p:cNvPr id="6" name="Google Shape;25;p16">
            <a:extLst>
              <a:ext uri="{FF2B5EF4-FFF2-40B4-BE49-F238E27FC236}">
                <a16:creationId xmlns:a16="http://schemas.microsoft.com/office/drawing/2014/main" id="{EF1669F2-491D-54AA-EFE6-105A77A894C2}"/>
              </a:ext>
            </a:extLst>
          </p:cNvPr>
          <p:cNvSpPr txBox="1"/>
          <p:nvPr/>
        </p:nvSpPr>
        <p:spPr>
          <a:xfrm>
            <a:off x="754032" y="1389710"/>
            <a:ext cx="10764868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Onde vai buscar?</a:t>
            </a:r>
          </a:p>
        </p:txBody>
      </p:sp>
      <p:sp>
        <p:nvSpPr>
          <p:cNvPr id="7" name="Google Shape;25;p16">
            <a:extLst>
              <a:ext uri="{FF2B5EF4-FFF2-40B4-BE49-F238E27FC236}">
                <a16:creationId xmlns:a16="http://schemas.microsoft.com/office/drawing/2014/main" id="{54370790-0CAF-D811-5A2D-18AA3D30382E}"/>
              </a:ext>
            </a:extLst>
          </p:cNvPr>
          <p:cNvSpPr txBox="1"/>
          <p:nvPr/>
        </p:nvSpPr>
        <p:spPr>
          <a:xfrm>
            <a:off x="1244600" y="1846910"/>
            <a:ext cx="10274300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Dentro ou fora do site?</a:t>
            </a:r>
          </a:p>
        </p:txBody>
      </p:sp>
      <p:sp>
        <p:nvSpPr>
          <p:cNvPr id="8" name="Google Shape;25;p16">
            <a:extLst>
              <a:ext uri="{FF2B5EF4-FFF2-40B4-BE49-F238E27FC236}">
                <a16:creationId xmlns:a16="http://schemas.microsoft.com/office/drawing/2014/main" id="{CACE25C7-FCF9-7C4F-12D7-F7BA0E5ADDBC}"/>
              </a:ext>
            </a:extLst>
          </p:cNvPr>
          <p:cNvSpPr txBox="1"/>
          <p:nvPr/>
        </p:nvSpPr>
        <p:spPr>
          <a:xfrm>
            <a:off x="754032" y="2375783"/>
            <a:ext cx="10764868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Por que ele busca?</a:t>
            </a:r>
          </a:p>
        </p:txBody>
      </p:sp>
      <p:sp>
        <p:nvSpPr>
          <p:cNvPr id="10" name="Google Shape;25;p16">
            <a:extLst>
              <a:ext uri="{FF2B5EF4-FFF2-40B4-BE49-F238E27FC236}">
                <a16:creationId xmlns:a16="http://schemas.microsoft.com/office/drawing/2014/main" id="{31E16F72-095D-C4DB-B8A2-AF365E7029A7}"/>
              </a:ext>
            </a:extLst>
          </p:cNvPr>
          <p:cNvSpPr txBox="1"/>
          <p:nvPr/>
        </p:nvSpPr>
        <p:spPr>
          <a:xfrm>
            <a:off x="1244600" y="2832983"/>
            <a:ext cx="10274300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Entenda e conheça o motivo</a:t>
            </a:r>
          </a:p>
        </p:txBody>
      </p:sp>
      <p:sp>
        <p:nvSpPr>
          <p:cNvPr id="12" name="Google Shape;25;p16">
            <a:extLst>
              <a:ext uri="{FF2B5EF4-FFF2-40B4-BE49-F238E27FC236}">
                <a16:creationId xmlns:a16="http://schemas.microsoft.com/office/drawing/2014/main" id="{782969AB-FFF2-F827-6896-3FBB31953126}"/>
              </a:ext>
            </a:extLst>
          </p:cNvPr>
          <p:cNvSpPr txBox="1"/>
          <p:nvPr/>
        </p:nvSpPr>
        <p:spPr>
          <a:xfrm>
            <a:off x="754032" y="3361856"/>
            <a:ext cx="10764868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O que esta pessoa busca?</a:t>
            </a:r>
          </a:p>
        </p:txBody>
      </p:sp>
      <p:sp>
        <p:nvSpPr>
          <p:cNvPr id="13" name="Google Shape;25;p16">
            <a:extLst>
              <a:ext uri="{FF2B5EF4-FFF2-40B4-BE49-F238E27FC236}">
                <a16:creationId xmlns:a16="http://schemas.microsoft.com/office/drawing/2014/main" id="{47016177-4C24-C241-D26B-F5EABF176FDF}"/>
              </a:ext>
            </a:extLst>
          </p:cNvPr>
          <p:cNvSpPr txBox="1"/>
          <p:nvPr/>
        </p:nvSpPr>
        <p:spPr>
          <a:xfrm>
            <a:off x="1244600" y="3819056"/>
            <a:ext cx="10274300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Texto? Vídeo? Produto?</a:t>
            </a:r>
          </a:p>
        </p:txBody>
      </p:sp>
      <p:sp>
        <p:nvSpPr>
          <p:cNvPr id="14" name="Google Shape;25;p16">
            <a:extLst>
              <a:ext uri="{FF2B5EF4-FFF2-40B4-BE49-F238E27FC236}">
                <a16:creationId xmlns:a16="http://schemas.microsoft.com/office/drawing/2014/main" id="{8CD0886F-E7FB-4D63-B867-DCC695FF6281}"/>
              </a:ext>
            </a:extLst>
          </p:cNvPr>
          <p:cNvSpPr txBox="1"/>
          <p:nvPr/>
        </p:nvSpPr>
        <p:spPr>
          <a:xfrm>
            <a:off x="754032" y="4347929"/>
            <a:ext cx="10764868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Quando ele busca?</a:t>
            </a:r>
          </a:p>
        </p:txBody>
      </p:sp>
      <p:sp>
        <p:nvSpPr>
          <p:cNvPr id="15" name="Google Shape;25;p16">
            <a:extLst>
              <a:ext uri="{FF2B5EF4-FFF2-40B4-BE49-F238E27FC236}">
                <a16:creationId xmlns:a16="http://schemas.microsoft.com/office/drawing/2014/main" id="{22DF60FA-67CE-882A-CEFD-B9B62B4985E1}"/>
              </a:ext>
            </a:extLst>
          </p:cNvPr>
          <p:cNvSpPr txBox="1"/>
          <p:nvPr/>
        </p:nvSpPr>
        <p:spPr>
          <a:xfrm>
            <a:off x="1244600" y="4805129"/>
            <a:ext cx="10274300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Manhã? Tarde? Noite?</a:t>
            </a:r>
          </a:p>
        </p:txBody>
      </p:sp>
      <p:sp>
        <p:nvSpPr>
          <p:cNvPr id="16" name="Google Shape;25;p16">
            <a:extLst>
              <a:ext uri="{FF2B5EF4-FFF2-40B4-BE49-F238E27FC236}">
                <a16:creationId xmlns:a16="http://schemas.microsoft.com/office/drawing/2014/main" id="{AFE2D104-C201-5235-2823-4B16BFE05756}"/>
              </a:ext>
            </a:extLst>
          </p:cNvPr>
          <p:cNvSpPr txBox="1"/>
          <p:nvPr/>
        </p:nvSpPr>
        <p:spPr>
          <a:xfrm>
            <a:off x="754032" y="5338529"/>
            <a:ext cx="10764868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Como ele econtrará a resposta?</a:t>
            </a:r>
          </a:p>
        </p:txBody>
      </p:sp>
      <p:sp>
        <p:nvSpPr>
          <p:cNvPr id="17" name="Google Shape;25;p16">
            <a:extLst>
              <a:ext uri="{FF2B5EF4-FFF2-40B4-BE49-F238E27FC236}">
                <a16:creationId xmlns:a16="http://schemas.microsoft.com/office/drawing/2014/main" id="{3A1E5DD5-BA2D-DAC8-537D-7D3EA39BD613}"/>
              </a:ext>
            </a:extLst>
          </p:cNvPr>
          <p:cNvSpPr txBox="1"/>
          <p:nvPr/>
        </p:nvSpPr>
        <p:spPr>
          <a:xfrm>
            <a:off x="1244600" y="5795729"/>
            <a:ext cx="10274300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Na mesma página ou em outra?</a:t>
            </a:r>
          </a:p>
        </p:txBody>
      </p:sp>
    </p:spTree>
    <p:extLst>
      <p:ext uri="{BB962C8B-B14F-4D97-AF65-F5344CB8AC3E}">
        <p14:creationId xmlns:p14="http://schemas.microsoft.com/office/powerpoint/2010/main" val="17444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/>
        </p:nvSpPr>
        <p:spPr>
          <a:xfrm>
            <a:off x="754033" y="848733"/>
            <a:ext cx="9880400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Google Shape;25;p16">
            <a:extLst>
              <a:ext uri="{FF2B5EF4-FFF2-40B4-BE49-F238E27FC236}">
                <a16:creationId xmlns:a16="http://schemas.microsoft.com/office/drawing/2014/main" id="{15FA3E42-770C-7C74-0782-DA0CACEBE963}"/>
              </a:ext>
            </a:extLst>
          </p:cNvPr>
          <p:cNvSpPr txBox="1"/>
          <p:nvPr/>
        </p:nvSpPr>
        <p:spPr>
          <a:xfrm>
            <a:off x="754032" y="2345855"/>
            <a:ext cx="10764868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Google AdWords</a:t>
            </a:r>
          </a:p>
        </p:txBody>
      </p:sp>
      <p:sp>
        <p:nvSpPr>
          <p:cNvPr id="5" name="Google Shape;25;p16">
            <a:extLst>
              <a:ext uri="{FF2B5EF4-FFF2-40B4-BE49-F238E27FC236}">
                <a16:creationId xmlns:a16="http://schemas.microsoft.com/office/drawing/2014/main" id="{0CABE02D-3650-438B-CE9E-EDA4ABBB8296}"/>
              </a:ext>
            </a:extLst>
          </p:cNvPr>
          <p:cNvSpPr txBox="1"/>
          <p:nvPr/>
        </p:nvSpPr>
        <p:spPr>
          <a:xfrm>
            <a:off x="1244600" y="2904655"/>
            <a:ext cx="10274300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Planejador de palavras-chaves</a:t>
            </a:r>
          </a:p>
        </p:txBody>
      </p:sp>
      <p:sp>
        <p:nvSpPr>
          <p:cNvPr id="6" name="Google Shape;25;p16">
            <a:extLst>
              <a:ext uri="{FF2B5EF4-FFF2-40B4-BE49-F238E27FC236}">
                <a16:creationId xmlns:a16="http://schemas.microsoft.com/office/drawing/2014/main" id="{0A55C53C-3CED-46E7-1E9F-E8C558A9B2FA}"/>
              </a:ext>
            </a:extLst>
          </p:cNvPr>
          <p:cNvSpPr txBox="1"/>
          <p:nvPr/>
        </p:nvSpPr>
        <p:spPr>
          <a:xfrm>
            <a:off x="1244600" y="3421049"/>
            <a:ext cx="10274300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Google trends (</a:t>
            </a:r>
            <a:r>
              <a:rPr lang="en-GB" sz="2400" dirty="0" err="1"/>
              <a:t>região</a:t>
            </a:r>
            <a:r>
              <a:rPr lang="en-GB" sz="2400" dirty="0"/>
              <a:t>, termo)</a:t>
            </a:r>
          </a:p>
        </p:txBody>
      </p:sp>
      <p:sp>
        <p:nvSpPr>
          <p:cNvPr id="7" name="Google Shape;25;p16">
            <a:extLst>
              <a:ext uri="{FF2B5EF4-FFF2-40B4-BE49-F238E27FC236}">
                <a16:creationId xmlns:a16="http://schemas.microsoft.com/office/drawing/2014/main" id="{3CA860E6-C698-0019-564E-91390D68BAB7}"/>
              </a:ext>
            </a:extLst>
          </p:cNvPr>
          <p:cNvSpPr txBox="1"/>
          <p:nvPr/>
        </p:nvSpPr>
        <p:spPr>
          <a:xfrm>
            <a:off x="754032" y="4365155"/>
            <a:ext cx="10764868" cy="65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Mapa de </a:t>
            </a:r>
            <a:r>
              <a:rPr lang="en-GB" sz="2400" dirty="0" err="1"/>
              <a:t>calor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2146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1D573A1A-5DFB-44E2-B966-4E564552662F}"/>
</file>

<file path=customXml/itemProps2.xml><?xml version="1.0" encoding="utf-8"?>
<ds:datastoreItem xmlns:ds="http://schemas.openxmlformats.org/officeDocument/2006/customXml" ds:itemID="{1E2E6A47-3DCD-443B-9772-AA9B9F00C225}"/>
</file>

<file path=customXml/itemProps3.xml><?xml version="1.0" encoding="utf-8"?>
<ds:datastoreItem xmlns:ds="http://schemas.openxmlformats.org/officeDocument/2006/customXml" ds:itemID="{7650D502-BB03-465F-BFE8-2D8DDC1C7306}"/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157</Words>
  <Application>Microsoft Macintosh PowerPoint</Application>
  <PresentationFormat>Widescreen</PresentationFormat>
  <Paragraphs>28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 Alexandre Carvalho Gomes Da Silva</dc:creator>
  <cp:lastModifiedBy>Rodrigo Alexandre Carvalho Gomes Da Silva</cp:lastModifiedBy>
  <cp:revision>4</cp:revision>
  <dcterms:created xsi:type="dcterms:W3CDTF">2022-05-29T13:59:41Z</dcterms:created>
  <dcterms:modified xsi:type="dcterms:W3CDTF">2022-07-03T16:38:13Z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